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  <p:sldMasterId id="2147483768" r:id="rId3"/>
  </p:sldMasterIdLst>
  <p:sldIdLst>
    <p:sldId id="256" r:id="rId4"/>
    <p:sldId id="258" r:id="rId5"/>
    <p:sldId id="257" r:id="rId6"/>
    <p:sldId id="259" r:id="rId7"/>
    <p:sldId id="261" r:id="rId8"/>
    <p:sldId id="260" r:id="rId9"/>
    <p:sldId id="263" r:id="rId10"/>
    <p:sldId id="262" r:id="rId11"/>
    <p:sldId id="264" r:id="rId12"/>
    <p:sldId id="266" r:id="rId13"/>
    <p:sldId id="265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63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63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89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15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299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35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41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47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59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345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81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50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91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72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82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76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42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532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98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23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79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81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518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3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549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45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79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733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75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87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47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24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524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11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76817-4BCA-478A-A460-879397195002}" type="datetimeFigureOut">
              <a:rPr lang="fr-FR" smtClean="0"/>
              <a:t>25/05/2023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6401E-185E-48A6-BD5E-144CF80D16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64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17/06/relationships/model3d" Target="../media/model3d1.glb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microsoft.com/office/2017/06/relationships/model3d" Target="../media/model3d3.glb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microsoft.com/office/2017/06/relationships/model3d" Target="../media/model3d4.glb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microsoft.com/office/2017/06/relationships/model3d" Target="../media/model3d4.glb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501C0A5-96DA-49D8-A515-16CDBE258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 descr="Voiture C7 Tuner noire">
                <a:extLst>
                  <a:ext uri="{FF2B5EF4-FFF2-40B4-BE49-F238E27FC236}">
                    <a16:creationId xmlns:a16="http://schemas.microsoft.com/office/drawing/2014/main" id="{87355367-AB0B-473A-8DD5-FDF8784257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1025998"/>
                  </p:ext>
                </p:extLst>
              </p:nvPr>
            </p:nvGraphicFramePr>
            <p:xfrm>
              <a:off x="-4647290" y="1309973"/>
              <a:ext cx="4656812" cy="14460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56812" cy="1446053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349212" ay="4632880" az="34059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 descr="Voiture C7 Tuner noire">
                <a:extLst>
                  <a:ext uri="{FF2B5EF4-FFF2-40B4-BE49-F238E27FC236}">
                    <a16:creationId xmlns:a16="http://schemas.microsoft.com/office/drawing/2014/main" id="{87355367-AB0B-473A-8DD5-FDF8784257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647290" y="1309973"/>
                <a:ext cx="4656812" cy="144605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88A64B63-2E15-4C42-BB92-D846AAA34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68" y="4543667"/>
            <a:ext cx="1115570" cy="2987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E39C2E-E7B8-48A1-86EB-AFC712606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776" y="4638872"/>
            <a:ext cx="835154" cy="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19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6CFC242-959F-42A7-BE6B-D8D76B13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47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F4A06C-0913-4F50-9BE6-30D1741F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5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1FB91DE-54D2-42F9-B75A-7BCB2B64D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1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E27137F-CF3E-4459-97E0-408917ADA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1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3173B16-EAE5-4849-A642-239DC653D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2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CAEDBE6-9D72-414F-9C89-BDEF8F00F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0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3A5C106-5D78-44B5-8E63-E4E0F7B9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7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501C0A5-96DA-49D8-A515-16CDBE258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 descr="Voiture C7 Tuner noire">
                <a:extLst>
                  <a:ext uri="{FF2B5EF4-FFF2-40B4-BE49-F238E27FC236}">
                    <a16:creationId xmlns:a16="http://schemas.microsoft.com/office/drawing/2014/main" id="{87355367-AB0B-473A-8DD5-FDF8784257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9973286"/>
                  </p:ext>
                </p:extLst>
              </p:nvPr>
            </p:nvGraphicFramePr>
            <p:xfrm>
              <a:off x="6489309" y="4010583"/>
              <a:ext cx="4294934" cy="28474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94934" cy="2847417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550884" ay="2633073" az="11138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 descr="Voiture C7 Tuner noire">
                <a:extLst>
                  <a:ext uri="{FF2B5EF4-FFF2-40B4-BE49-F238E27FC236}">
                    <a16:creationId xmlns:a16="http://schemas.microsoft.com/office/drawing/2014/main" id="{87355367-AB0B-473A-8DD5-FDF8784257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9309" y="4010583"/>
                <a:ext cx="4294934" cy="2847417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88A64B63-2E15-4C42-BB92-D846AAA34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68" y="4543667"/>
            <a:ext cx="1115570" cy="2987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E39C2E-E7B8-48A1-86EB-AFC712606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776" y="4638872"/>
            <a:ext cx="835154" cy="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D25136B-5705-45DB-AFA2-9EBDBB476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Lampe de bureau">
                <a:extLst>
                  <a:ext uri="{FF2B5EF4-FFF2-40B4-BE49-F238E27FC236}">
                    <a16:creationId xmlns:a16="http://schemas.microsoft.com/office/drawing/2014/main" id="{E9AACA24-897F-4243-89E0-F04A7C798D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208540"/>
                  </p:ext>
                </p:extLst>
              </p:nvPr>
            </p:nvGraphicFramePr>
            <p:xfrm>
              <a:off x="9412133" y="6896092"/>
              <a:ext cx="4428255" cy="25807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28255" cy="2580768"/>
                    </a:xfrm>
                    <a:prstGeom prst="rect">
                      <a:avLst/>
                    </a:prstGeom>
                  </am3d:spPr>
                  <am3d:camera>
                    <am3d:pos x="0" y="0" z="558715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2956" d="1000000"/>
                    <am3d:preTrans dx="4504261" dy="-920676" dz="-5261406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7801" ay="607188" az="107802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Lampe de bureau">
                <a:extLst>
                  <a:ext uri="{FF2B5EF4-FFF2-40B4-BE49-F238E27FC236}">
                    <a16:creationId xmlns:a16="http://schemas.microsoft.com/office/drawing/2014/main" id="{E9AACA24-897F-4243-89E0-F04A7C798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12133" y="6896092"/>
                <a:ext cx="4428255" cy="2580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Voiture C7 Tuner noire">
                <a:extLst>
                  <a:ext uri="{FF2B5EF4-FFF2-40B4-BE49-F238E27FC236}">
                    <a16:creationId xmlns:a16="http://schemas.microsoft.com/office/drawing/2014/main" id="{AFFC9157-31C7-479E-8D78-4D61E9F0DF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035001"/>
                  </p:ext>
                </p:extLst>
              </p:nvPr>
            </p:nvGraphicFramePr>
            <p:xfrm>
              <a:off x="13811820" y="6496120"/>
              <a:ext cx="3990193" cy="338071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90193" cy="3380712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683579" ay="1846661" az="9154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Voiture C7 Tuner noire">
                <a:extLst>
                  <a:ext uri="{FF2B5EF4-FFF2-40B4-BE49-F238E27FC236}">
                    <a16:creationId xmlns:a16="http://schemas.microsoft.com/office/drawing/2014/main" id="{AFFC9157-31C7-479E-8D78-4D61E9F0DF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11820" y="6496120"/>
                <a:ext cx="3990193" cy="33807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446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E4BE919-0984-4947-8E51-81AFDC8D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Lampe de bureau">
                <a:extLst>
                  <a:ext uri="{FF2B5EF4-FFF2-40B4-BE49-F238E27FC236}">
                    <a16:creationId xmlns:a16="http://schemas.microsoft.com/office/drawing/2014/main" id="{E9AACA24-897F-4243-89E0-F04A7C798D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9032679"/>
                  </p:ext>
                </p:extLst>
              </p:nvPr>
            </p:nvGraphicFramePr>
            <p:xfrm>
              <a:off x="9587877" y="0"/>
              <a:ext cx="4123513" cy="31521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23513" cy="3152153"/>
                    </a:xfrm>
                    <a:prstGeom prst="rect">
                      <a:avLst/>
                    </a:prstGeom>
                  </am3d:spPr>
                  <am3d:camera>
                    <am3d:pos x="0" y="0" z="558715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2956" d="1000000"/>
                    <am3d:preTrans dx="4504261" dy="-920676" dz="-526140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64766" ay="-2424920" az="1077716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Lampe de bureau">
                <a:extLst>
                  <a:ext uri="{FF2B5EF4-FFF2-40B4-BE49-F238E27FC236}">
                    <a16:creationId xmlns:a16="http://schemas.microsoft.com/office/drawing/2014/main" id="{E9AACA24-897F-4243-89E0-F04A7C798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7877" y="0"/>
                <a:ext cx="4123513" cy="3152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Livre">
                <a:extLst>
                  <a:ext uri="{FF2B5EF4-FFF2-40B4-BE49-F238E27FC236}">
                    <a16:creationId xmlns:a16="http://schemas.microsoft.com/office/drawing/2014/main" id="{E78DE9F4-B9BD-4670-AD9A-7AC5B249BB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2610485"/>
                  </p:ext>
                </p:extLst>
              </p:nvPr>
            </p:nvGraphicFramePr>
            <p:xfrm>
              <a:off x="3870988" y="7043692"/>
              <a:ext cx="4450023" cy="148823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450023" cy="1488234"/>
                    </a:xfrm>
                    <a:prstGeom prst="rect">
                      <a:avLst/>
                    </a:prstGeom>
                  </am3d:spPr>
                  <am3d:camera>
                    <am3d:pos x="0" y="0" z="674209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65600" d="1000000"/>
                    <am3d:preTrans dx="-3" dy="-5792354" dz="2330489"/>
                    <am3d:scale>
                      <am3d:sx n="1000000" d="1000000"/>
                      <am3d:sy n="1000000" d="1000000"/>
                      <am3d:sz n="1000000" d="1000000"/>
                    </am3d:scale>
                    <am3d:rot ax="-58074" ay="-32379" az="54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066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Livre">
                <a:extLst>
                  <a:ext uri="{FF2B5EF4-FFF2-40B4-BE49-F238E27FC236}">
                    <a16:creationId xmlns:a16="http://schemas.microsoft.com/office/drawing/2014/main" id="{E78DE9F4-B9BD-4670-AD9A-7AC5B249BB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0988" y="7043692"/>
                <a:ext cx="4450023" cy="14882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19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Crayon 3">
                <a:extLst>
                  <a:ext uri="{FF2B5EF4-FFF2-40B4-BE49-F238E27FC236}">
                    <a16:creationId xmlns:a16="http://schemas.microsoft.com/office/drawing/2014/main" id="{21885673-9946-4FDB-8AD4-09CB105E5F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209927" y="848760"/>
              <a:ext cx="1522904" cy="46067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22904" cy="4606785"/>
                    </a:xfrm>
                    <a:prstGeom prst="rect">
                      <a:avLst/>
                    </a:prstGeom>
                  </am3d:spPr>
                  <am3d:camera>
                    <am3d:pos x="0" y="0" z="475272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15178" d="1000000"/>
                    <am3d:preTrans dx="586957" dy="-355261" dz="-35505"/>
                    <am3d:scale>
                      <am3d:sx n="1000000" d="1000000"/>
                      <am3d:sy n="1000000" d="1000000"/>
                      <am3d:sz n="1000000" d="1000000"/>
                    </am3d:scale>
                    <am3d:rot ax="-5927153" ay="-1970896" az="63542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73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Crayon 3">
                <a:extLst>
                  <a:ext uri="{FF2B5EF4-FFF2-40B4-BE49-F238E27FC236}">
                    <a16:creationId xmlns:a16="http://schemas.microsoft.com/office/drawing/2014/main" id="{21885673-9946-4FDB-8AD4-09CB105E5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09927" y="848760"/>
                <a:ext cx="1522904" cy="4606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Lampe de bureau">
                <a:extLst>
                  <a:ext uri="{FF2B5EF4-FFF2-40B4-BE49-F238E27FC236}">
                    <a16:creationId xmlns:a16="http://schemas.microsoft.com/office/drawing/2014/main" id="{7B439927-AD0C-4C7F-B159-1FD1A6EBFB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5088395"/>
                  </p:ext>
                </p:extLst>
              </p:nvPr>
            </p:nvGraphicFramePr>
            <p:xfrm>
              <a:off x="9418858" y="-2814379"/>
              <a:ext cx="4313973" cy="315215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313973" cy="3152151"/>
                    </a:xfrm>
                    <a:prstGeom prst="rect">
                      <a:avLst/>
                    </a:prstGeom>
                  </am3d:spPr>
                  <am3d:camera>
                    <am3d:pos x="0" y="0" z="558715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2956" d="1000000"/>
                    <am3d:preTrans dx="4504261" dy="-920676" dz="-5261406"/>
                    <am3d:scale>
                      <am3d:sx n="1000000" d="1000000"/>
                      <am3d:sy n="1000000" d="1000000"/>
                      <am3d:sz n="1000000" d="1000000"/>
                    </am3d:scale>
                    <am3d:rot ax="-9515711" ay="-1370090" az="102810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Lampe de bureau">
                <a:extLst>
                  <a:ext uri="{FF2B5EF4-FFF2-40B4-BE49-F238E27FC236}">
                    <a16:creationId xmlns:a16="http://schemas.microsoft.com/office/drawing/2014/main" id="{7B439927-AD0C-4C7F-B159-1FD1A6EBF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18858" y="-2814379"/>
                <a:ext cx="4313973" cy="3152151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Image 17">
            <a:extLst>
              <a:ext uri="{FF2B5EF4-FFF2-40B4-BE49-F238E27FC236}">
                <a16:creationId xmlns:a16="http://schemas.microsoft.com/office/drawing/2014/main" id="{EF2C882D-ECA0-402E-A6AD-1F5443732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9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Lampe de bureau">
                <a:extLst>
                  <a:ext uri="{FF2B5EF4-FFF2-40B4-BE49-F238E27FC236}">
                    <a16:creationId xmlns:a16="http://schemas.microsoft.com/office/drawing/2014/main" id="{E9AACA24-897F-4243-89E0-F04A7C798D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1825399"/>
                  </p:ext>
                </p:extLst>
              </p:nvPr>
            </p:nvGraphicFramePr>
            <p:xfrm>
              <a:off x="9559308" y="-3009318"/>
              <a:ext cx="4180650" cy="33616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80650" cy="3361661"/>
                    </a:xfrm>
                    <a:prstGeom prst="rect">
                      <a:avLst/>
                    </a:prstGeom>
                  </am3d:spPr>
                  <am3d:camera>
                    <am3d:pos x="0" y="0" z="558715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62956" d="1000000"/>
                    <am3d:preTrans dx="4504261" dy="-920676" dz="-5261406"/>
                    <am3d:scale>
                      <am3d:sx n="1000000" d="1000000"/>
                      <am3d:sy n="1000000" d="1000000"/>
                      <am3d:sz n="1000000" d="1000000"/>
                    </am3d:scale>
                    <am3d:rot ax="-9430611" ay="-1792323" az="100897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Lampe de bureau">
                <a:extLst>
                  <a:ext uri="{FF2B5EF4-FFF2-40B4-BE49-F238E27FC236}">
                    <a16:creationId xmlns:a16="http://schemas.microsoft.com/office/drawing/2014/main" id="{E9AACA24-897F-4243-89E0-F04A7C798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9308" y="-3009318"/>
                <a:ext cx="4180650" cy="336166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E6E5E049-6AE0-4D74-B531-662571011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Crayon 3">
                <a:extLst>
                  <a:ext uri="{FF2B5EF4-FFF2-40B4-BE49-F238E27FC236}">
                    <a16:creationId xmlns:a16="http://schemas.microsoft.com/office/drawing/2014/main" id="{09AD5F9D-D5C5-46C1-BBAF-B5482437BC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4624128"/>
                  </p:ext>
                </p:extLst>
              </p:nvPr>
            </p:nvGraphicFramePr>
            <p:xfrm>
              <a:off x="10976314" y="4153242"/>
              <a:ext cx="1421874" cy="30953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21874" cy="3095356"/>
                    </a:xfrm>
                    <a:prstGeom prst="rect">
                      <a:avLst/>
                    </a:prstGeom>
                  </am3d:spPr>
                  <am3d:camera>
                    <am3d:pos x="0" y="0" z="475272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15178" d="1000000"/>
                    <am3d:preTrans dx="586957" dy="-355261" dz="-35505"/>
                    <am3d:scale>
                      <am3d:sx n="1000000" d="1000000"/>
                      <am3d:sy n="1000000" d="1000000"/>
                      <am3d:sz n="1000000" d="1000000"/>
                    </am3d:scale>
                    <am3d:rot ax="6015799" ay="-1479609" az="399254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3294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Crayon 3">
                <a:extLst>
                  <a:ext uri="{FF2B5EF4-FFF2-40B4-BE49-F238E27FC236}">
                    <a16:creationId xmlns:a16="http://schemas.microsoft.com/office/drawing/2014/main" id="{09AD5F9D-D5C5-46C1-BBAF-B5482437BC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76314" y="4153242"/>
                <a:ext cx="1421874" cy="3095356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4192BFF-0E9F-4311-A12E-8C748EEC9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59152" y="0"/>
            <a:ext cx="12191999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97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5D5E5C-8FDA-426F-9F65-3DBAD41F1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3523" cy="6857999"/>
          </a:xfrm>
          <a:prstGeom prst="rect">
            <a:avLst/>
          </a:prstGeom>
        </p:spPr>
      </p:pic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F248B52-D02A-07EE-4FAE-EF7FB25C9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2" y="429121"/>
            <a:ext cx="11282464" cy="59997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61D144-516F-42F3-8D9F-6A4AD46E5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983" y="2931849"/>
            <a:ext cx="4764985" cy="11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5D5E5C-8FDA-426F-9F65-3DBAD41F1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3523" cy="68579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E44973-78C1-481C-B78C-AE9265F4A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Crayon 3">
                <a:extLst>
                  <a:ext uri="{FF2B5EF4-FFF2-40B4-BE49-F238E27FC236}">
                    <a16:creationId xmlns:a16="http://schemas.microsoft.com/office/drawing/2014/main" id="{21885673-9946-4FDB-8AD4-09CB105E5F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209927" y="848760"/>
              <a:ext cx="1522904" cy="460678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22904" cy="4606785"/>
                    </a:xfrm>
                    <a:prstGeom prst="rect">
                      <a:avLst/>
                    </a:prstGeom>
                  </am3d:spPr>
                  <am3d:camera>
                    <am3d:pos x="0" y="0" z="475272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15178" d="1000000"/>
                    <am3d:preTrans dx="586957" dy="-355261" dz="-35505"/>
                    <am3d:scale>
                      <am3d:sx n="1000000" d="1000000"/>
                      <am3d:sy n="1000000" d="1000000"/>
                      <am3d:sz n="1000000" d="1000000"/>
                    </am3d:scale>
                    <am3d:rot ax="-5927153" ay="-1970896" az="63542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73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Crayon 3">
                <a:extLst>
                  <a:ext uri="{FF2B5EF4-FFF2-40B4-BE49-F238E27FC236}">
                    <a16:creationId xmlns:a16="http://schemas.microsoft.com/office/drawing/2014/main" id="{21885673-9946-4FDB-8AD4-09CB105E5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09927" y="848760"/>
                <a:ext cx="1522904" cy="46067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826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AF2113-FEEB-4EFE-8A7D-E01D6BA88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3521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0</Words>
  <Application>Microsoft Office PowerPoint</Application>
  <PresentationFormat>Grand écran</PresentationFormat>
  <Paragraphs>0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2_Office Theme</vt:lpstr>
      <vt:lpstr>Office Theme</vt:lpstr>
      <vt:lpstr>1_Office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tom hiernard</dc:creator>
  <cp:lastModifiedBy>VARY Gabriel Olivier</cp:lastModifiedBy>
  <cp:revision>7</cp:revision>
  <dcterms:created xsi:type="dcterms:W3CDTF">2023-05-11T06:56:33Z</dcterms:created>
  <dcterms:modified xsi:type="dcterms:W3CDTF">2023-05-25T05:41:23Z</dcterms:modified>
</cp:coreProperties>
</file>